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8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50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24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11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02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53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1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8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14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38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4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0771-C622-43FE-A69D-9B9FAF7804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7CB4B-2BC6-4DD8-9AC6-2C74B187B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8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8033" y="356244"/>
            <a:ext cx="4327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70C0"/>
                </a:solidFill>
              </a:rPr>
              <a:t>入所　　空床</a:t>
            </a:r>
            <a:r>
              <a:rPr kumimoji="1" lang="ja-JP" altLang="en-US" sz="4400" dirty="0" smtClean="0">
                <a:solidFill>
                  <a:srgbClr val="0070C0"/>
                </a:solidFill>
              </a:rPr>
              <a:t>情報</a:t>
            </a:r>
            <a:endParaRPr kumimoji="1" lang="ja-JP" altLang="en-US" sz="4000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7727" y="1530439"/>
            <a:ext cx="11187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・現在、</a:t>
            </a:r>
            <a:r>
              <a:rPr lang="ja-JP" altLang="en-US" sz="3200" dirty="0" smtClean="0">
                <a:solidFill>
                  <a:srgbClr val="FF0000"/>
                </a:solidFill>
              </a:rPr>
              <a:t>従業員不足</a:t>
            </a:r>
            <a:r>
              <a:rPr lang="ja-JP" altLang="en-US" sz="3200" dirty="0" smtClean="0">
                <a:solidFill>
                  <a:srgbClr val="0070C0"/>
                </a:solidFill>
              </a:rPr>
              <a:t>の為、新規の</a:t>
            </a:r>
            <a:r>
              <a:rPr lang="ja-JP" altLang="en-US" sz="3200" dirty="0" smtClean="0">
                <a:solidFill>
                  <a:srgbClr val="FF0000"/>
                </a:solidFill>
              </a:rPr>
              <a:t>入所受入れを休止</a:t>
            </a:r>
            <a:r>
              <a:rPr lang="ja-JP" altLang="en-US" sz="3200" dirty="0" smtClean="0">
                <a:solidFill>
                  <a:srgbClr val="0070C0"/>
                </a:solidFill>
              </a:rPr>
              <a:t>しています。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7727" y="2519968"/>
            <a:ext cx="109744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・</a:t>
            </a:r>
            <a:r>
              <a:rPr lang="ja-JP" altLang="en-US" sz="3200" dirty="0" smtClean="0">
                <a:solidFill>
                  <a:srgbClr val="FF0000"/>
                </a:solidFill>
              </a:rPr>
              <a:t>在宅復帰を目的</a:t>
            </a:r>
            <a:r>
              <a:rPr lang="ja-JP" altLang="en-US" sz="3200" dirty="0" smtClean="0">
                <a:solidFill>
                  <a:srgbClr val="0070C0"/>
                </a:solidFill>
              </a:rPr>
              <a:t>とした、１カ月間から数カ月間の</a:t>
            </a:r>
            <a:r>
              <a:rPr lang="ja-JP" altLang="en-US" sz="3200" dirty="0" smtClean="0">
                <a:solidFill>
                  <a:srgbClr val="FF0000"/>
                </a:solidFill>
              </a:rPr>
              <a:t>入所枠が２名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>
                <a:solidFill>
                  <a:srgbClr val="0070C0"/>
                </a:solidFill>
              </a:rPr>
              <a:t>　</a:t>
            </a:r>
            <a:r>
              <a:rPr kumimoji="1" lang="ja-JP" altLang="en-US" sz="3200" dirty="0" smtClean="0">
                <a:solidFill>
                  <a:srgbClr val="0070C0"/>
                </a:solidFill>
              </a:rPr>
              <a:t>空きがございます。（２階一般棟）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8032" y="4109415"/>
            <a:ext cx="9432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詳細につきまして</a:t>
            </a:r>
            <a:r>
              <a:rPr lang="ja-JP" altLang="en-US" sz="3200" dirty="0" smtClean="0">
                <a:solidFill>
                  <a:srgbClr val="0070C0"/>
                </a:solidFill>
              </a:rPr>
              <a:t>は、下記担当者までご連絡ください。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57619" y="5296573"/>
            <a:ext cx="47692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0070C0"/>
                </a:solidFill>
              </a:rPr>
              <a:t>介護老人保健施設と</a:t>
            </a:r>
            <a:r>
              <a:rPr lang="ja-JP" altLang="en-US" sz="2800" dirty="0" err="1">
                <a:solidFill>
                  <a:srgbClr val="0070C0"/>
                </a:solidFill>
              </a:rPr>
              <a:t>べ</a:t>
            </a:r>
            <a:r>
              <a:rPr lang="ja-JP" altLang="en-US" sz="2800" dirty="0">
                <a:solidFill>
                  <a:srgbClr val="0070C0"/>
                </a:solidFill>
              </a:rPr>
              <a:t>和合</a:t>
            </a:r>
            <a:r>
              <a:rPr lang="ja-JP" altLang="en-US" sz="2800" dirty="0" smtClean="0">
                <a:solidFill>
                  <a:srgbClr val="0070C0"/>
                </a:solidFill>
              </a:rPr>
              <a:t>苑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r>
              <a:rPr lang="ja-JP" altLang="en-US" sz="2400" dirty="0" smtClean="0">
                <a:solidFill>
                  <a:srgbClr val="0070C0"/>
                </a:solidFill>
              </a:rPr>
              <a:t>　　　　　　　　　　　支援相談員：保田</a:t>
            </a:r>
            <a:endParaRPr lang="en-US" altLang="ja-JP" sz="2400" dirty="0" smtClean="0">
              <a:solidFill>
                <a:srgbClr val="0070C0"/>
              </a:solidFill>
            </a:endParaRPr>
          </a:p>
          <a:p>
            <a:pPr algn="r"/>
            <a:r>
              <a:rPr lang="en-US" altLang="ja-JP" sz="2800" dirty="0" smtClean="0">
                <a:solidFill>
                  <a:srgbClr val="0070C0"/>
                </a:solidFill>
              </a:rPr>
              <a:t>TEL</a:t>
            </a:r>
            <a:r>
              <a:rPr lang="ja-JP" altLang="en-US" sz="2800" dirty="0" smtClean="0">
                <a:solidFill>
                  <a:srgbClr val="0070C0"/>
                </a:solidFill>
              </a:rPr>
              <a:t>：０８９－９６２－７７００</a:t>
            </a:r>
            <a:endParaRPr lang="en-US" altLang="ja-JP" sz="2800" dirty="0" smtClean="0">
              <a:solidFill>
                <a:srgbClr val="0070C0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47727" y="356244"/>
            <a:ext cx="11479146" cy="7694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06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kajimoto</dc:creator>
  <cp:lastModifiedBy>kajimoto</cp:lastModifiedBy>
  <cp:revision>4</cp:revision>
  <cp:lastPrinted>2024-04-23T02:48:22Z</cp:lastPrinted>
  <dcterms:created xsi:type="dcterms:W3CDTF">2024-04-23T02:42:14Z</dcterms:created>
  <dcterms:modified xsi:type="dcterms:W3CDTF">2024-04-23T02:53:58Z</dcterms:modified>
</cp:coreProperties>
</file>