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8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7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88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68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1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8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4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2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5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63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10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4502-DF3A-49DC-83EF-97CBDD59EDC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58E6-4051-4E1B-A75D-EBABFF879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1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09093" y="257578"/>
            <a:ext cx="9195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u="sng" dirty="0" smtClean="0"/>
              <a:t>令和６年度　所定疾患施設療養費算定状況の公表について</a:t>
            </a:r>
            <a:endParaRPr kumimoji="1" lang="ja-JP" altLang="en-US" sz="2800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9093" y="976477"/>
            <a:ext cx="9668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介護老人保健施設において入所者様の医療ニーズに適切な対応を行う観点から、下記のとおり加算されます。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9093" y="1353496"/>
            <a:ext cx="11882907" cy="603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肺炎・尿路感染症・帯状疱疹・</a:t>
            </a:r>
            <a:r>
              <a:rPr lang="ja-JP" altLang="en-US" sz="1600" smtClean="0"/>
              <a:t>蜂窩織炎・慢性心不全の</a:t>
            </a:r>
            <a:r>
              <a:rPr lang="ja-JP" altLang="en-US" sz="1600" dirty="0" smtClean="0"/>
              <a:t>疾患に対して、当施設で投薬・注射・処置などが行われた場合には、所定疾患施設療養費（</a:t>
            </a:r>
            <a:r>
              <a:rPr lang="en-US" altLang="ja-JP" sz="1600" dirty="0" smtClean="0"/>
              <a:t>Ⅱ</a:t>
            </a:r>
            <a:r>
              <a:rPr lang="ja-JP" altLang="en-US" sz="1600" dirty="0" smtClean="0"/>
              <a:t>）として、４８０円</a:t>
            </a:r>
            <a:r>
              <a:rPr lang="ja-JP" altLang="en-US" sz="1600" dirty="0"/>
              <a:t>／</a:t>
            </a:r>
            <a:r>
              <a:rPr lang="ja-JP" altLang="en-US" sz="1600" dirty="0" smtClean="0"/>
              <a:t>日が加算されます。（＊１カ月に１回、連続する１０日を限度）</a:t>
            </a:r>
            <a:endParaRPr kumimoji="1" lang="ja-JP" altLang="en-US" sz="16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0294"/>
              </p:ext>
            </p:extLst>
          </p:nvPr>
        </p:nvGraphicFramePr>
        <p:xfrm>
          <a:off x="466500" y="2200737"/>
          <a:ext cx="11258999" cy="429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5298"/>
                <a:gridCol w="72121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  <a:gridCol w="757707"/>
              </a:tblGrid>
              <a:tr h="47671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令和６年度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４月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５月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６月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７月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８月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９月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１０月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１１月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１２月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１月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２月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３月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肺炎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en-US" altLang="ja-JP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尿路感染症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en-US" altLang="ja-JP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en-US" altLang="ja-JP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帯状疱疹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蜂窩織炎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人数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671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日数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18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9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88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213</Words>
  <Application>Microsoft Office PowerPoint</Application>
  <PresentationFormat>ワイド画面</PresentationFormat>
  <Paragraphs>124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アカウント</dc:creator>
  <cp:lastModifiedBy>kajimoto</cp:lastModifiedBy>
  <cp:revision>13</cp:revision>
  <dcterms:created xsi:type="dcterms:W3CDTF">2024-02-13T04:21:47Z</dcterms:created>
  <dcterms:modified xsi:type="dcterms:W3CDTF">2025-04-03T00:33:55Z</dcterms:modified>
</cp:coreProperties>
</file>